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43200625" cx="32399275"/>
  <p:notesSz cx="15481300" cy="201041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6189">
          <p15:clr>
            <a:srgbClr val="A4A3A4"/>
          </p15:clr>
        </p15:guide>
        <p15:guide id="2" pos="452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j0eRnN1ettLwfgk0nEXuUuU0Bo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6189" orient="horz"/>
        <p:guide pos="452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580725" y="1507800"/>
            <a:ext cx="10321375" cy="75390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548125" y="9549425"/>
            <a:ext cx="12385025" cy="90468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78c9c1217e_0_0:notes"/>
          <p:cNvSpPr txBox="1"/>
          <p:nvPr>
            <p:ph idx="1" type="body"/>
          </p:nvPr>
        </p:nvSpPr>
        <p:spPr>
          <a:xfrm>
            <a:off x="1548125" y="9549425"/>
            <a:ext cx="12384900" cy="90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3" name="Google Shape;43;g278c9c1217e_0_0:notes"/>
          <p:cNvSpPr/>
          <p:nvPr>
            <p:ph idx="2" type="sldImg"/>
          </p:nvPr>
        </p:nvSpPr>
        <p:spPr>
          <a:xfrm>
            <a:off x="2580725" y="1507800"/>
            <a:ext cx="10321500" cy="753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obj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/>
          <p:nvPr>
            <p:ph idx="11" type="ftr"/>
          </p:nvPr>
        </p:nvSpPr>
        <p:spPr>
          <a:xfrm>
            <a:off x="11015758" y="40176598"/>
            <a:ext cx="10367772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0" type="dt"/>
          </p:nvPr>
        </p:nvSpPr>
        <p:spPr>
          <a:xfrm>
            <a:off x="1619968" y="40176598"/>
            <a:ext cx="7451836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23327491" y="40176598"/>
            <a:ext cx="7451836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ctrTitle"/>
          </p:nvPr>
        </p:nvSpPr>
        <p:spPr>
          <a:xfrm>
            <a:off x="2429949" y="13392201"/>
            <a:ext cx="2753939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subTitle"/>
          </p:nvPr>
        </p:nvSpPr>
        <p:spPr>
          <a:xfrm>
            <a:off x="4859893" y="24192360"/>
            <a:ext cx="22679502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1" type="ftr"/>
          </p:nvPr>
        </p:nvSpPr>
        <p:spPr>
          <a:xfrm>
            <a:off x="11015758" y="40176598"/>
            <a:ext cx="10367772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0" type="dt"/>
          </p:nvPr>
        </p:nvSpPr>
        <p:spPr>
          <a:xfrm>
            <a:off x="1619968" y="40176598"/>
            <a:ext cx="7451836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23327491" y="40176598"/>
            <a:ext cx="7451836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1619965" y="1728026"/>
            <a:ext cx="2915935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1619965" y="9936150"/>
            <a:ext cx="2915935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1" type="ftr"/>
          </p:nvPr>
        </p:nvSpPr>
        <p:spPr>
          <a:xfrm>
            <a:off x="11015758" y="40176598"/>
            <a:ext cx="10367772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0" type="dt"/>
          </p:nvPr>
        </p:nvSpPr>
        <p:spPr>
          <a:xfrm>
            <a:off x="1619968" y="40176598"/>
            <a:ext cx="7451836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23327491" y="40176598"/>
            <a:ext cx="7451836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1619965" y="1728026"/>
            <a:ext cx="2915935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1619968" y="9936150"/>
            <a:ext cx="1409368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16685636" y="9936150"/>
            <a:ext cx="1409368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1" type="ftr"/>
          </p:nvPr>
        </p:nvSpPr>
        <p:spPr>
          <a:xfrm>
            <a:off x="11015758" y="40176598"/>
            <a:ext cx="10367772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0" type="dt"/>
          </p:nvPr>
        </p:nvSpPr>
        <p:spPr>
          <a:xfrm>
            <a:off x="1619968" y="40176598"/>
            <a:ext cx="7451836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23327491" y="40176598"/>
            <a:ext cx="7451836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1619965" y="1728026"/>
            <a:ext cx="2915935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11015758" y="40176598"/>
            <a:ext cx="10367772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0" type="dt"/>
          </p:nvPr>
        </p:nvSpPr>
        <p:spPr>
          <a:xfrm>
            <a:off x="1619968" y="40176598"/>
            <a:ext cx="7451836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23327491" y="40176598"/>
            <a:ext cx="7451836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" y="0"/>
            <a:ext cx="32397001" cy="432006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3"/>
          <p:cNvSpPr/>
          <p:nvPr/>
        </p:nvSpPr>
        <p:spPr>
          <a:xfrm>
            <a:off x="1920063" y="32523923"/>
            <a:ext cx="28219806" cy="0"/>
          </a:xfrm>
          <a:custGeom>
            <a:rect b="b" l="l" r="r" t="t"/>
            <a:pathLst>
              <a:path extrusionOk="0" h="120000" w="13484225">
                <a:moveTo>
                  <a:pt x="0" y="0"/>
                </a:moveTo>
                <a:lnTo>
                  <a:pt x="13484082" y="0"/>
                </a:lnTo>
              </a:path>
            </a:pathLst>
          </a:custGeom>
          <a:noFill/>
          <a:ln cap="flat" cmpd="sng" w="9525">
            <a:solidFill>
              <a:srgbClr val="D7D7D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3"/>
              <a:buFont typeface="Arial"/>
              <a:buNone/>
            </a:pPr>
            <a:r>
              <a:t/>
            </a:r>
            <a:endParaRPr b="0" i="0" sz="8003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p3"/>
          <p:cNvSpPr txBox="1"/>
          <p:nvPr>
            <p:ph type="title"/>
          </p:nvPr>
        </p:nvSpPr>
        <p:spPr>
          <a:xfrm>
            <a:off x="1619965" y="1728026"/>
            <a:ext cx="2915935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" type="body"/>
          </p:nvPr>
        </p:nvSpPr>
        <p:spPr>
          <a:xfrm>
            <a:off x="1619965" y="9936150"/>
            <a:ext cx="2915935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1" type="ftr"/>
          </p:nvPr>
        </p:nvSpPr>
        <p:spPr>
          <a:xfrm>
            <a:off x="11015758" y="40176598"/>
            <a:ext cx="10367772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3"/>
          <p:cNvSpPr txBox="1"/>
          <p:nvPr>
            <p:ph idx="10" type="dt"/>
          </p:nvPr>
        </p:nvSpPr>
        <p:spPr>
          <a:xfrm>
            <a:off x="1619968" y="40176598"/>
            <a:ext cx="7451836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"/>
          <p:cNvSpPr txBox="1"/>
          <p:nvPr>
            <p:ph idx="12" type="sldNum"/>
          </p:nvPr>
        </p:nvSpPr>
        <p:spPr>
          <a:xfrm>
            <a:off x="23327491" y="40176598"/>
            <a:ext cx="7451836" cy="5952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  <a:defRPr b="0" i="0" sz="382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hyperlink" Target="mailto:ejemplo@correo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g278c9c1217e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76" y="-69"/>
            <a:ext cx="32399274" cy="43199032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g278c9c1217e_0_0"/>
          <p:cNvSpPr/>
          <p:nvPr/>
        </p:nvSpPr>
        <p:spPr>
          <a:xfrm>
            <a:off x="1351725" y="5914975"/>
            <a:ext cx="29599800" cy="1872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3"/>
              <a:buFont typeface="Arial"/>
              <a:buNone/>
            </a:pPr>
            <a:r>
              <a:t/>
            </a:r>
            <a:endParaRPr b="0" i="0" sz="8003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g278c9c1217e_0_0"/>
          <p:cNvSpPr/>
          <p:nvPr/>
        </p:nvSpPr>
        <p:spPr>
          <a:xfrm>
            <a:off x="1412900" y="13121700"/>
            <a:ext cx="29599800" cy="4356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g278c9c1217e_0_0"/>
          <p:cNvSpPr/>
          <p:nvPr/>
        </p:nvSpPr>
        <p:spPr>
          <a:xfrm>
            <a:off x="1489105" y="19518958"/>
            <a:ext cx="14416800" cy="76161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g278c9c1217e_0_0"/>
          <p:cNvSpPr/>
          <p:nvPr/>
        </p:nvSpPr>
        <p:spPr>
          <a:xfrm>
            <a:off x="16594938" y="19527597"/>
            <a:ext cx="14416800" cy="76074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g278c9c1217e_0_0"/>
          <p:cNvSpPr/>
          <p:nvPr/>
        </p:nvSpPr>
        <p:spPr>
          <a:xfrm>
            <a:off x="1489105" y="29120486"/>
            <a:ext cx="14578200" cy="78858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g278c9c1217e_0_0"/>
          <p:cNvSpPr/>
          <p:nvPr/>
        </p:nvSpPr>
        <p:spPr>
          <a:xfrm>
            <a:off x="16584011" y="29120486"/>
            <a:ext cx="14416800" cy="78858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g278c9c1217e_0_0"/>
          <p:cNvSpPr/>
          <p:nvPr/>
        </p:nvSpPr>
        <p:spPr>
          <a:xfrm>
            <a:off x="1412900" y="9348550"/>
            <a:ext cx="29599800" cy="2008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t/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g278c9c1217e_0_0"/>
          <p:cNvSpPr/>
          <p:nvPr/>
        </p:nvSpPr>
        <p:spPr>
          <a:xfrm>
            <a:off x="7845412" y="38867016"/>
            <a:ext cx="6019800" cy="29691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g278c9c1217e_0_0"/>
          <p:cNvSpPr/>
          <p:nvPr/>
        </p:nvSpPr>
        <p:spPr>
          <a:xfrm>
            <a:off x="1571041" y="38867014"/>
            <a:ext cx="6019800" cy="29505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g278c9c1217e_0_0"/>
          <p:cNvSpPr txBox="1"/>
          <p:nvPr/>
        </p:nvSpPr>
        <p:spPr>
          <a:xfrm>
            <a:off x="1437366" y="5938510"/>
            <a:ext cx="294981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</a:pPr>
            <a:r>
              <a:rPr b="0" i="0" lang="es-CL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Clic aquí para escribir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g278c9c1217e_0_0"/>
          <p:cNvSpPr txBox="1"/>
          <p:nvPr/>
        </p:nvSpPr>
        <p:spPr>
          <a:xfrm>
            <a:off x="1433266" y="9337403"/>
            <a:ext cx="294981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</a:pPr>
            <a:r>
              <a:rPr b="0" i="0" lang="es-CL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Clic aquí para escribir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g278c9c1217e_0_0"/>
          <p:cNvSpPr txBox="1"/>
          <p:nvPr/>
        </p:nvSpPr>
        <p:spPr>
          <a:xfrm>
            <a:off x="1453428" y="13209233"/>
            <a:ext cx="294981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</a:pPr>
            <a:r>
              <a:rPr b="0" i="0" lang="es-CL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Clic aquí para escribir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g278c9c1217e_0_0"/>
          <p:cNvSpPr txBox="1"/>
          <p:nvPr/>
        </p:nvSpPr>
        <p:spPr>
          <a:xfrm>
            <a:off x="1571053" y="19794506"/>
            <a:ext cx="142236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</a:pPr>
            <a:r>
              <a:rPr b="0" i="0" lang="es-CL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Clic aquí para escribir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g278c9c1217e_0_0"/>
          <p:cNvSpPr txBox="1"/>
          <p:nvPr/>
        </p:nvSpPr>
        <p:spPr>
          <a:xfrm>
            <a:off x="16818991" y="19626595"/>
            <a:ext cx="142236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</a:pPr>
            <a:r>
              <a:rPr b="0" i="0" lang="es-CL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Clic aquí para escribir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g278c9c1217e_0_0"/>
          <p:cNvSpPr txBox="1"/>
          <p:nvPr/>
        </p:nvSpPr>
        <p:spPr>
          <a:xfrm>
            <a:off x="1523463" y="29188641"/>
            <a:ext cx="142236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</a:pPr>
            <a:r>
              <a:rPr b="0" i="0" lang="es-CL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Clic aquí para escribir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g278c9c1217e_0_0"/>
          <p:cNvSpPr txBox="1"/>
          <p:nvPr/>
        </p:nvSpPr>
        <p:spPr>
          <a:xfrm>
            <a:off x="16811530" y="29283849"/>
            <a:ext cx="142236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</a:pPr>
            <a:r>
              <a:rPr b="0" i="0" lang="es-CL" sz="38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Clic aquí para escribir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g278c9c1217e_0_0"/>
          <p:cNvSpPr/>
          <p:nvPr/>
        </p:nvSpPr>
        <p:spPr>
          <a:xfrm>
            <a:off x="14173312" y="38867016"/>
            <a:ext cx="6019800" cy="29691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g278c9c1217e_0_0"/>
          <p:cNvSpPr/>
          <p:nvPr/>
        </p:nvSpPr>
        <p:spPr>
          <a:xfrm>
            <a:off x="24911575" y="39449323"/>
            <a:ext cx="6019800" cy="23868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s-CL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Contacto: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s-CL" sz="30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ejemplo@correo.com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9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Char char="+"/>
            </a:pPr>
            <a:r>
              <a:rPr lang="es-CL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56 9 1234 5678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[alguna red social si lo desea]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g278c9c1217e_0_0"/>
          <p:cNvSpPr txBox="1"/>
          <p:nvPr/>
        </p:nvSpPr>
        <p:spPr>
          <a:xfrm>
            <a:off x="1463755" y="4820900"/>
            <a:ext cx="24876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</a:pPr>
            <a:r>
              <a:rPr b="1" lang="es-CL" sz="382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</a:t>
            </a:r>
            <a:endParaRPr b="1" i="0" sz="1400" u="none" cap="none" strike="noStrike">
              <a:solidFill>
                <a:schemeClr val="lt1"/>
              </a:solidFill>
            </a:endParaRPr>
          </a:p>
        </p:txBody>
      </p:sp>
      <p:sp>
        <p:nvSpPr>
          <p:cNvPr id="65" name="Google Shape;65;g278c9c1217e_0_0"/>
          <p:cNvSpPr txBox="1"/>
          <p:nvPr/>
        </p:nvSpPr>
        <p:spPr>
          <a:xfrm>
            <a:off x="1571055" y="8227263"/>
            <a:ext cx="24876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</a:pPr>
            <a:r>
              <a:rPr b="1" lang="es-CL" sz="382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AUTORÍAS</a:t>
            </a:r>
            <a:endParaRPr b="1" i="0" sz="1400" u="none" cap="none" strike="noStrike">
              <a:solidFill>
                <a:schemeClr val="lt1"/>
              </a:solidFill>
            </a:endParaRPr>
          </a:p>
        </p:txBody>
      </p:sp>
      <p:sp>
        <p:nvSpPr>
          <p:cNvPr id="66" name="Google Shape;66;g278c9c1217e_0_0"/>
          <p:cNvSpPr txBox="1"/>
          <p:nvPr/>
        </p:nvSpPr>
        <p:spPr>
          <a:xfrm>
            <a:off x="1618405" y="12093713"/>
            <a:ext cx="24876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</a:pPr>
            <a:r>
              <a:rPr b="1" lang="es-CL" sz="382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RESUMEN</a:t>
            </a:r>
            <a:endParaRPr b="1" i="0" sz="1400" u="none" cap="none" strike="noStrike">
              <a:solidFill>
                <a:schemeClr val="lt1"/>
              </a:solidFill>
            </a:endParaRPr>
          </a:p>
        </p:txBody>
      </p:sp>
      <p:sp>
        <p:nvSpPr>
          <p:cNvPr id="67" name="Google Shape;67;g278c9c1217e_0_0"/>
          <p:cNvSpPr txBox="1"/>
          <p:nvPr/>
        </p:nvSpPr>
        <p:spPr>
          <a:xfrm>
            <a:off x="1713047" y="18371800"/>
            <a:ext cx="40854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</a:pPr>
            <a:r>
              <a:rPr b="1" lang="es-CL" sz="382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INTRODUCCIÓN</a:t>
            </a:r>
            <a:endParaRPr b="1" i="0" sz="1400" u="none" cap="none" strike="noStrike">
              <a:solidFill>
                <a:schemeClr val="lt1"/>
              </a:solidFill>
            </a:endParaRPr>
          </a:p>
        </p:txBody>
      </p:sp>
      <p:sp>
        <p:nvSpPr>
          <p:cNvPr id="68" name="Google Shape;68;g278c9c1217e_0_0"/>
          <p:cNvSpPr txBox="1"/>
          <p:nvPr/>
        </p:nvSpPr>
        <p:spPr>
          <a:xfrm>
            <a:off x="16811520" y="18371800"/>
            <a:ext cx="52083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</a:pPr>
            <a:r>
              <a:rPr b="1" lang="es-CL" sz="382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METODOLOGÍA</a:t>
            </a:r>
            <a:endParaRPr b="1" i="0" sz="1400" u="none" cap="none" strike="noStrike">
              <a:solidFill>
                <a:schemeClr val="lt1"/>
              </a:solidFill>
            </a:endParaRPr>
          </a:p>
        </p:txBody>
      </p:sp>
      <p:sp>
        <p:nvSpPr>
          <p:cNvPr id="69" name="Google Shape;69;g278c9c1217e_0_0"/>
          <p:cNvSpPr txBox="1"/>
          <p:nvPr/>
        </p:nvSpPr>
        <p:spPr>
          <a:xfrm>
            <a:off x="1713047" y="28060050"/>
            <a:ext cx="40854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</a:pPr>
            <a:r>
              <a:rPr b="1" lang="es-CL" sz="382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RESULTADOS</a:t>
            </a:r>
            <a:endParaRPr b="1" i="0" sz="1400" u="none" cap="none" strike="noStrike">
              <a:solidFill>
                <a:schemeClr val="lt1"/>
              </a:solidFill>
            </a:endParaRPr>
          </a:p>
        </p:txBody>
      </p:sp>
      <p:sp>
        <p:nvSpPr>
          <p:cNvPr id="70" name="Google Shape;70;g278c9c1217e_0_0"/>
          <p:cNvSpPr txBox="1"/>
          <p:nvPr/>
        </p:nvSpPr>
        <p:spPr>
          <a:xfrm>
            <a:off x="16818997" y="28060050"/>
            <a:ext cx="40854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</a:pPr>
            <a:r>
              <a:rPr b="1" lang="es-CL" sz="382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CONCLUSIONES</a:t>
            </a:r>
            <a:endParaRPr b="1" i="0" sz="1400" u="none" cap="none" strike="noStrike">
              <a:solidFill>
                <a:schemeClr val="lt1"/>
              </a:solidFill>
            </a:endParaRPr>
          </a:p>
        </p:txBody>
      </p:sp>
      <p:sp>
        <p:nvSpPr>
          <p:cNvPr id="71" name="Google Shape;71;g278c9c1217e_0_0"/>
          <p:cNvSpPr txBox="1"/>
          <p:nvPr/>
        </p:nvSpPr>
        <p:spPr>
          <a:xfrm>
            <a:off x="1789247" y="37672100"/>
            <a:ext cx="40854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24"/>
              <a:buFont typeface="Arial"/>
              <a:buNone/>
            </a:pPr>
            <a:r>
              <a:rPr b="1" lang="es-CL" sz="382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FOTOGRAFÍAS</a:t>
            </a:r>
            <a:endParaRPr b="1" i="0" sz="1400" u="none" cap="none" strike="noStrike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2022-11-04T16:14:30Z</dcterms:created>
  <dc:creator>Microsoft Office User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2021-08-26T00:00:00Z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2022-11-04T00:00:00Z</vt:filetime>
  </property>
</Properties>
</file>