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27000200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4743"/>
    <a:srgbClr val="2C3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473244-61DA-4946-AA8C-E3403A2FE86B}" v="26" dt="2025-08-06T19:48:49.0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41"/>
    <p:restoredTop sz="94648"/>
  </p:normalViewPr>
  <p:slideViewPr>
    <p:cSldViewPr snapToGrid="0">
      <p:cViewPr varScale="1">
        <p:scale>
          <a:sx n="22" d="100"/>
          <a:sy n="22" d="100"/>
        </p:scale>
        <p:origin x="632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CA1F0-3F70-FA4D-BAD3-34805C2885FA}" type="datetimeFigureOut">
              <a:rPr lang="es-CO" smtClean="0"/>
              <a:t>6/08/25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84F52E-C113-FA43-8B3A-DA081C3BC92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8048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84F52E-C113-FA43-8B3A-DA081C3BC927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841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5015" y="5891626"/>
            <a:ext cx="22950170" cy="12533242"/>
          </a:xfrm>
        </p:spPr>
        <p:txBody>
          <a:bodyPr anchor="b"/>
          <a:lstStyle>
            <a:lvl1pPr algn="ctr">
              <a:defRPr sz="17717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75025" y="18908198"/>
            <a:ext cx="20250150" cy="8691601"/>
          </a:xfrm>
        </p:spPr>
        <p:txBody>
          <a:bodyPr/>
          <a:lstStyle>
            <a:lvl1pPr marL="0" indent="0" algn="ctr">
              <a:buNone/>
              <a:defRPr sz="7087"/>
            </a:lvl1pPr>
            <a:lvl2pPr marL="1350020" indent="0" algn="ctr">
              <a:buNone/>
              <a:defRPr sz="5906"/>
            </a:lvl2pPr>
            <a:lvl3pPr marL="2700040" indent="0" algn="ctr">
              <a:buNone/>
              <a:defRPr sz="5315"/>
            </a:lvl3pPr>
            <a:lvl4pPr marL="4050060" indent="0" algn="ctr">
              <a:buNone/>
              <a:defRPr sz="4724"/>
            </a:lvl4pPr>
            <a:lvl5pPr marL="5400081" indent="0" algn="ctr">
              <a:buNone/>
              <a:defRPr sz="4724"/>
            </a:lvl5pPr>
            <a:lvl6pPr marL="6750101" indent="0" algn="ctr">
              <a:buNone/>
              <a:defRPr sz="4724"/>
            </a:lvl6pPr>
            <a:lvl7pPr marL="8100121" indent="0" algn="ctr">
              <a:buNone/>
              <a:defRPr sz="4724"/>
            </a:lvl7pPr>
            <a:lvl8pPr marL="9450141" indent="0" algn="ctr">
              <a:buNone/>
              <a:defRPr sz="4724"/>
            </a:lvl8pPr>
            <a:lvl9pPr marL="10800161" indent="0" algn="ctr">
              <a:buNone/>
              <a:defRPr sz="4724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C75B-53D7-BE44-BF9D-56564806DA72}" type="datetimeFigureOut">
              <a:rPr lang="es-CL" smtClean="0"/>
              <a:t>06-08-25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17DD-30BF-C241-8A20-FBEFF697C7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6255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C75B-53D7-BE44-BF9D-56564806DA72}" type="datetimeFigureOut">
              <a:rPr lang="es-CL" smtClean="0"/>
              <a:t>06-08-25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17DD-30BF-C241-8A20-FBEFF697C7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84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322020" y="1916653"/>
            <a:ext cx="5821918" cy="30508114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56265" y="1916653"/>
            <a:ext cx="17128252" cy="30508114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C75B-53D7-BE44-BF9D-56564806DA72}" type="datetimeFigureOut">
              <a:rPr lang="es-CL" smtClean="0"/>
              <a:t>06-08-25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17DD-30BF-C241-8A20-FBEFF697C7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89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C75B-53D7-BE44-BF9D-56564806DA72}" type="datetimeFigureOut">
              <a:rPr lang="es-CL" smtClean="0"/>
              <a:t>06-08-25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17DD-30BF-C241-8A20-FBEFF697C7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7176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2202" y="8974945"/>
            <a:ext cx="23287673" cy="14974888"/>
          </a:xfrm>
        </p:spPr>
        <p:txBody>
          <a:bodyPr anchor="b"/>
          <a:lstStyle>
            <a:lvl1pPr>
              <a:defRPr sz="17717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42202" y="24091502"/>
            <a:ext cx="23287673" cy="7874940"/>
          </a:xfrm>
        </p:spPr>
        <p:txBody>
          <a:bodyPr/>
          <a:lstStyle>
            <a:lvl1pPr marL="0" indent="0">
              <a:buNone/>
              <a:defRPr sz="7087">
                <a:solidFill>
                  <a:schemeClr val="tx1">
                    <a:tint val="82000"/>
                  </a:schemeClr>
                </a:solidFill>
              </a:defRPr>
            </a:lvl1pPr>
            <a:lvl2pPr marL="1350020" indent="0">
              <a:buNone/>
              <a:defRPr sz="5906">
                <a:solidFill>
                  <a:schemeClr val="tx1">
                    <a:tint val="82000"/>
                  </a:schemeClr>
                </a:solidFill>
              </a:defRPr>
            </a:lvl2pPr>
            <a:lvl3pPr marL="2700040" indent="0">
              <a:buNone/>
              <a:defRPr sz="5315">
                <a:solidFill>
                  <a:schemeClr val="tx1">
                    <a:tint val="82000"/>
                  </a:schemeClr>
                </a:solidFill>
              </a:defRPr>
            </a:lvl3pPr>
            <a:lvl4pPr marL="4050060" indent="0">
              <a:buNone/>
              <a:defRPr sz="4724">
                <a:solidFill>
                  <a:schemeClr val="tx1">
                    <a:tint val="82000"/>
                  </a:schemeClr>
                </a:solidFill>
              </a:defRPr>
            </a:lvl4pPr>
            <a:lvl5pPr marL="5400081" indent="0">
              <a:buNone/>
              <a:defRPr sz="4724">
                <a:solidFill>
                  <a:schemeClr val="tx1">
                    <a:tint val="82000"/>
                  </a:schemeClr>
                </a:solidFill>
              </a:defRPr>
            </a:lvl5pPr>
            <a:lvl6pPr marL="6750101" indent="0">
              <a:buNone/>
              <a:defRPr sz="4724">
                <a:solidFill>
                  <a:schemeClr val="tx1">
                    <a:tint val="82000"/>
                  </a:schemeClr>
                </a:solidFill>
              </a:defRPr>
            </a:lvl6pPr>
            <a:lvl7pPr marL="8100121" indent="0">
              <a:buNone/>
              <a:defRPr sz="4724">
                <a:solidFill>
                  <a:schemeClr val="tx1">
                    <a:tint val="82000"/>
                  </a:schemeClr>
                </a:solidFill>
              </a:defRPr>
            </a:lvl7pPr>
            <a:lvl8pPr marL="9450141" indent="0">
              <a:buNone/>
              <a:defRPr sz="4724">
                <a:solidFill>
                  <a:schemeClr val="tx1">
                    <a:tint val="82000"/>
                  </a:schemeClr>
                </a:solidFill>
              </a:defRPr>
            </a:lvl8pPr>
            <a:lvl9pPr marL="10800161" indent="0">
              <a:buNone/>
              <a:defRPr sz="472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C75B-53D7-BE44-BF9D-56564806DA72}" type="datetimeFigureOut">
              <a:rPr lang="es-CL" smtClean="0"/>
              <a:t>06-08-25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17DD-30BF-C241-8A20-FBEFF697C7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25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56264" y="9583264"/>
            <a:ext cx="11475085" cy="22841503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68851" y="9583264"/>
            <a:ext cx="11475085" cy="22841503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C75B-53D7-BE44-BF9D-56564806DA72}" type="datetimeFigureOut">
              <a:rPr lang="es-CL" smtClean="0"/>
              <a:t>06-08-25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17DD-30BF-C241-8A20-FBEFF697C7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3510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780" y="1916661"/>
            <a:ext cx="23287673" cy="6958285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9784" y="8824938"/>
            <a:ext cx="11422348" cy="4324966"/>
          </a:xfrm>
        </p:spPr>
        <p:txBody>
          <a:bodyPr anchor="b"/>
          <a:lstStyle>
            <a:lvl1pPr marL="0" indent="0">
              <a:buNone/>
              <a:defRPr sz="7087" b="1"/>
            </a:lvl1pPr>
            <a:lvl2pPr marL="1350020" indent="0">
              <a:buNone/>
              <a:defRPr sz="5906" b="1"/>
            </a:lvl2pPr>
            <a:lvl3pPr marL="2700040" indent="0">
              <a:buNone/>
              <a:defRPr sz="5315" b="1"/>
            </a:lvl3pPr>
            <a:lvl4pPr marL="4050060" indent="0">
              <a:buNone/>
              <a:defRPr sz="4724" b="1"/>
            </a:lvl4pPr>
            <a:lvl5pPr marL="5400081" indent="0">
              <a:buNone/>
              <a:defRPr sz="4724" b="1"/>
            </a:lvl5pPr>
            <a:lvl6pPr marL="6750101" indent="0">
              <a:buNone/>
              <a:defRPr sz="4724" b="1"/>
            </a:lvl6pPr>
            <a:lvl7pPr marL="8100121" indent="0">
              <a:buNone/>
              <a:defRPr sz="4724" b="1"/>
            </a:lvl7pPr>
            <a:lvl8pPr marL="9450141" indent="0">
              <a:buNone/>
              <a:defRPr sz="4724" b="1"/>
            </a:lvl8pPr>
            <a:lvl9pPr marL="10800161" indent="0">
              <a:buNone/>
              <a:defRPr sz="4724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9784" y="13149904"/>
            <a:ext cx="11422348" cy="1934152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668853" y="8824938"/>
            <a:ext cx="11478602" cy="4324966"/>
          </a:xfrm>
        </p:spPr>
        <p:txBody>
          <a:bodyPr anchor="b"/>
          <a:lstStyle>
            <a:lvl1pPr marL="0" indent="0">
              <a:buNone/>
              <a:defRPr sz="7087" b="1"/>
            </a:lvl1pPr>
            <a:lvl2pPr marL="1350020" indent="0">
              <a:buNone/>
              <a:defRPr sz="5906" b="1"/>
            </a:lvl2pPr>
            <a:lvl3pPr marL="2700040" indent="0">
              <a:buNone/>
              <a:defRPr sz="5315" b="1"/>
            </a:lvl3pPr>
            <a:lvl4pPr marL="4050060" indent="0">
              <a:buNone/>
              <a:defRPr sz="4724" b="1"/>
            </a:lvl4pPr>
            <a:lvl5pPr marL="5400081" indent="0">
              <a:buNone/>
              <a:defRPr sz="4724" b="1"/>
            </a:lvl5pPr>
            <a:lvl6pPr marL="6750101" indent="0">
              <a:buNone/>
              <a:defRPr sz="4724" b="1"/>
            </a:lvl6pPr>
            <a:lvl7pPr marL="8100121" indent="0">
              <a:buNone/>
              <a:defRPr sz="4724" b="1"/>
            </a:lvl7pPr>
            <a:lvl8pPr marL="9450141" indent="0">
              <a:buNone/>
              <a:defRPr sz="4724" b="1"/>
            </a:lvl8pPr>
            <a:lvl9pPr marL="10800161" indent="0">
              <a:buNone/>
              <a:defRPr sz="4724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668853" y="13149904"/>
            <a:ext cx="11478602" cy="1934152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C75B-53D7-BE44-BF9D-56564806DA72}" type="datetimeFigureOut">
              <a:rPr lang="es-CL" smtClean="0"/>
              <a:t>06-08-25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17DD-30BF-C241-8A20-FBEFF697C7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0600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C75B-53D7-BE44-BF9D-56564806DA72}" type="datetimeFigureOut">
              <a:rPr lang="es-CL" smtClean="0"/>
              <a:t>06-08-25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17DD-30BF-C241-8A20-FBEFF697C7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957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C75B-53D7-BE44-BF9D-56564806DA72}" type="datetimeFigureOut">
              <a:rPr lang="es-CL" smtClean="0"/>
              <a:t>06-08-25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17DD-30BF-C241-8A20-FBEFF697C7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3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781" y="2399982"/>
            <a:ext cx="8708267" cy="8399939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78602" y="5183304"/>
            <a:ext cx="13668851" cy="25583147"/>
          </a:xfrm>
        </p:spPr>
        <p:txBody>
          <a:bodyPr/>
          <a:lstStyle>
            <a:lvl1pPr>
              <a:defRPr sz="9449"/>
            </a:lvl1pPr>
            <a:lvl2pPr>
              <a:defRPr sz="8268"/>
            </a:lvl2pPr>
            <a:lvl3pPr>
              <a:defRPr sz="7087"/>
            </a:lvl3pPr>
            <a:lvl4pPr>
              <a:defRPr sz="5906"/>
            </a:lvl4pPr>
            <a:lvl5pPr>
              <a:defRPr sz="5906"/>
            </a:lvl5pPr>
            <a:lvl6pPr>
              <a:defRPr sz="5906"/>
            </a:lvl6pPr>
            <a:lvl7pPr>
              <a:defRPr sz="5906"/>
            </a:lvl7pPr>
            <a:lvl8pPr>
              <a:defRPr sz="5906"/>
            </a:lvl8pPr>
            <a:lvl9pPr>
              <a:defRPr sz="5906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59781" y="10799922"/>
            <a:ext cx="8708267" cy="20008190"/>
          </a:xfrm>
        </p:spPr>
        <p:txBody>
          <a:bodyPr/>
          <a:lstStyle>
            <a:lvl1pPr marL="0" indent="0">
              <a:buNone/>
              <a:defRPr sz="4724"/>
            </a:lvl1pPr>
            <a:lvl2pPr marL="1350020" indent="0">
              <a:buNone/>
              <a:defRPr sz="4134"/>
            </a:lvl2pPr>
            <a:lvl3pPr marL="2700040" indent="0">
              <a:buNone/>
              <a:defRPr sz="3543"/>
            </a:lvl3pPr>
            <a:lvl4pPr marL="4050060" indent="0">
              <a:buNone/>
              <a:defRPr sz="2953"/>
            </a:lvl4pPr>
            <a:lvl5pPr marL="5400081" indent="0">
              <a:buNone/>
              <a:defRPr sz="2953"/>
            </a:lvl5pPr>
            <a:lvl6pPr marL="6750101" indent="0">
              <a:buNone/>
              <a:defRPr sz="2953"/>
            </a:lvl6pPr>
            <a:lvl7pPr marL="8100121" indent="0">
              <a:buNone/>
              <a:defRPr sz="2953"/>
            </a:lvl7pPr>
            <a:lvl8pPr marL="9450141" indent="0">
              <a:buNone/>
              <a:defRPr sz="2953"/>
            </a:lvl8pPr>
            <a:lvl9pPr marL="10800161" indent="0">
              <a:buNone/>
              <a:defRPr sz="2953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C75B-53D7-BE44-BF9D-56564806DA72}" type="datetimeFigureOut">
              <a:rPr lang="es-CL" smtClean="0"/>
              <a:t>06-08-25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17DD-30BF-C241-8A20-FBEFF697C7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241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781" y="2399982"/>
            <a:ext cx="8708267" cy="8399939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78602" y="5183304"/>
            <a:ext cx="13668851" cy="25583147"/>
          </a:xfrm>
        </p:spPr>
        <p:txBody>
          <a:bodyPr anchor="t"/>
          <a:lstStyle>
            <a:lvl1pPr marL="0" indent="0">
              <a:buNone/>
              <a:defRPr sz="9449"/>
            </a:lvl1pPr>
            <a:lvl2pPr marL="1350020" indent="0">
              <a:buNone/>
              <a:defRPr sz="8268"/>
            </a:lvl2pPr>
            <a:lvl3pPr marL="2700040" indent="0">
              <a:buNone/>
              <a:defRPr sz="7087"/>
            </a:lvl3pPr>
            <a:lvl4pPr marL="4050060" indent="0">
              <a:buNone/>
              <a:defRPr sz="5906"/>
            </a:lvl4pPr>
            <a:lvl5pPr marL="5400081" indent="0">
              <a:buNone/>
              <a:defRPr sz="5906"/>
            </a:lvl5pPr>
            <a:lvl6pPr marL="6750101" indent="0">
              <a:buNone/>
              <a:defRPr sz="5906"/>
            </a:lvl6pPr>
            <a:lvl7pPr marL="8100121" indent="0">
              <a:buNone/>
              <a:defRPr sz="5906"/>
            </a:lvl7pPr>
            <a:lvl8pPr marL="9450141" indent="0">
              <a:buNone/>
              <a:defRPr sz="5906"/>
            </a:lvl8pPr>
            <a:lvl9pPr marL="10800161" indent="0">
              <a:buNone/>
              <a:defRPr sz="5906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59781" y="10799922"/>
            <a:ext cx="8708267" cy="20008190"/>
          </a:xfrm>
        </p:spPr>
        <p:txBody>
          <a:bodyPr/>
          <a:lstStyle>
            <a:lvl1pPr marL="0" indent="0">
              <a:buNone/>
              <a:defRPr sz="4724"/>
            </a:lvl1pPr>
            <a:lvl2pPr marL="1350020" indent="0">
              <a:buNone/>
              <a:defRPr sz="4134"/>
            </a:lvl2pPr>
            <a:lvl3pPr marL="2700040" indent="0">
              <a:buNone/>
              <a:defRPr sz="3543"/>
            </a:lvl3pPr>
            <a:lvl4pPr marL="4050060" indent="0">
              <a:buNone/>
              <a:defRPr sz="2953"/>
            </a:lvl4pPr>
            <a:lvl5pPr marL="5400081" indent="0">
              <a:buNone/>
              <a:defRPr sz="2953"/>
            </a:lvl5pPr>
            <a:lvl6pPr marL="6750101" indent="0">
              <a:buNone/>
              <a:defRPr sz="2953"/>
            </a:lvl6pPr>
            <a:lvl7pPr marL="8100121" indent="0">
              <a:buNone/>
              <a:defRPr sz="2953"/>
            </a:lvl7pPr>
            <a:lvl8pPr marL="9450141" indent="0">
              <a:buNone/>
              <a:defRPr sz="2953"/>
            </a:lvl8pPr>
            <a:lvl9pPr marL="10800161" indent="0">
              <a:buNone/>
              <a:defRPr sz="2953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C75B-53D7-BE44-BF9D-56564806DA72}" type="datetimeFigureOut">
              <a:rPr lang="es-CL" smtClean="0"/>
              <a:t>06-08-25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17DD-30BF-C241-8A20-FBEFF697C7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248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56264" y="1916661"/>
            <a:ext cx="23287673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6264" y="9583264"/>
            <a:ext cx="23287673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56264" y="33366432"/>
            <a:ext cx="6075045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4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6AC75B-53D7-BE44-BF9D-56564806DA72}" type="datetimeFigureOut">
              <a:rPr lang="es-CL" smtClean="0"/>
              <a:t>06-08-25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43816" y="33366432"/>
            <a:ext cx="9112568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4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068891" y="33366432"/>
            <a:ext cx="6075045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4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0517DD-30BF-C241-8A20-FBEFF697C74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6915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700040" rtl="0" eaLnBrk="1" latinLnBrk="0" hangingPunct="1">
        <a:lnSpc>
          <a:spcPct val="90000"/>
        </a:lnSpc>
        <a:spcBef>
          <a:spcPct val="0"/>
        </a:spcBef>
        <a:buNone/>
        <a:defRPr sz="129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5010" indent="-675010" algn="l" defTabSz="2700040" rtl="0" eaLnBrk="1" latinLnBrk="0" hangingPunct="1">
        <a:lnSpc>
          <a:spcPct val="90000"/>
        </a:lnSpc>
        <a:spcBef>
          <a:spcPts val="2953"/>
        </a:spcBef>
        <a:buFont typeface="Arial" panose="020B0604020202020204" pitchFamily="34" charset="0"/>
        <a:buChar char="•"/>
        <a:defRPr sz="8268" kern="1200">
          <a:solidFill>
            <a:schemeClr val="tx1"/>
          </a:solidFill>
          <a:latin typeface="+mn-lt"/>
          <a:ea typeface="+mn-ea"/>
          <a:cs typeface="+mn-cs"/>
        </a:defRPr>
      </a:lvl1pPr>
      <a:lvl2pPr marL="2025030" indent="-675010" algn="l" defTabSz="270004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2pPr>
      <a:lvl3pPr marL="3375050" indent="-675010" algn="l" defTabSz="270004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5906" kern="1200">
          <a:solidFill>
            <a:schemeClr val="tx1"/>
          </a:solidFill>
          <a:latin typeface="+mn-lt"/>
          <a:ea typeface="+mn-ea"/>
          <a:cs typeface="+mn-cs"/>
        </a:defRPr>
      </a:lvl3pPr>
      <a:lvl4pPr marL="4725071" indent="-675010" algn="l" defTabSz="270004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4pPr>
      <a:lvl5pPr marL="6075091" indent="-675010" algn="l" defTabSz="270004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5pPr>
      <a:lvl6pPr marL="7425111" indent="-675010" algn="l" defTabSz="270004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6pPr>
      <a:lvl7pPr marL="8775131" indent="-675010" algn="l" defTabSz="270004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7pPr>
      <a:lvl8pPr marL="10125151" indent="-675010" algn="l" defTabSz="270004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8pPr>
      <a:lvl9pPr marL="11475171" indent="-675010" algn="l" defTabSz="270004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00040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1pPr>
      <a:lvl2pPr marL="1350020" algn="l" defTabSz="2700040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2pPr>
      <a:lvl3pPr marL="2700040" algn="l" defTabSz="2700040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3pPr>
      <a:lvl4pPr marL="4050060" algn="l" defTabSz="2700040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4pPr>
      <a:lvl5pPr marL="5400081" algn="l" defTabSz="2700040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5pPr>
      <a:lvl6pPr marL="6750101" algn="l" defTabSz="2700040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6pPr>
      <a:lvl7pPr marL="8100121" algn="l" defTabSz="2700040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7pPr>
      <a:lvl8pPr marL="9450141" algn="l" defTabSz="2700040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8pPr>
      <a:lvl9pPr marL="10800161" algn="l" defTabSz="2700040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AE27538-527D-8BD3-8271-B14A6F99CD7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2050"/>
            <a:ext cx="27030196" cy="36031788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A8A4A0F9-D225-5C32-C25A-D6AAD3D0788C}"/>
              </a:ext>
            </a:extLst>
          </p:cNvPr>
          <p:cNvSpPr txBox="1"/>
          <p:nvPr/>
        </p:nvSpPr>
        <p:spPr>
          <a:xfrm>
            <a:off x="3706052" y="4106285"/>
            <a:ext cx="211402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000" b="1" dirty="0">
                <a:solidFill>
                  <a:schemeClr val="bg1"/>
                </a:solidFill>
                <a:latin typeface=""/>
              </a:rPr>
              <a:t>TÍTULO</a:t>
            </a:r>
          </a:p>
          <a:p>
            <a:r>
              <a:rPr lang="es-CL" sz="4000" b="1" dirty="0">
                <a:solidFill>
                  <a:schemeClr val="bg1"/>
                </a:solidFill>
                <a:latin typeface=""/>
              </a:rPr>
              <a:t>DE LA EXPERIENCIA </a:t>
            </a:r>
            <a:r>
              <a:rPr lang="es-CL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STEM </a:t>
            </a:r>
            <a:r>
              <a:rPr lang="es-CL" sz="4000" b="1" dirty="0">
                <a:solidFill>
                  <a:schemeClr val="bg1"/>
                </a:solidFill>
                <a:latin typeface=""/>
              </a:rPr>
              <a:t>+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3F5E462-C2C8-37A9-A635-9B67CB002EC5}"/>
              </a:ext>
            </a:extLst>
          </p:cNvPr>
          <p:cNvSpPr txBox="1"/>
          <p:nvPr/>
        </p:nvSpPr>
        <p:spPr>
          <a:xfrm>
            <a:off x="3706052" y="5689904"/>
            <a:ext cx="211402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500" b="1" dirty="0">
                <a:solidFill>
                  <a:schemeClr val="bg1"/>
                </a:solidFill>
                <a:latin typeface=""/>
              </a:rPr>
              <a:t>Autorías e instituciones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8898B43-3413-143A-A3A9-89F8B7202A6C}"/>
              </a:ext>
            </a:extLst>
          </p:cNvPr>
          <p:cNvSpPr txBox="1"/>
          <p:nvPr/>
        </p:nvSpPr>
        <p:spPr>
          <a:xfrm>
            <a:off x="961287" y="6776186"/>
            <a:ext cx="116836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000" b="1" dirty="0">
                <a:solidFill>
                  <a:schemeClr val="bg1"/>
                </a:solidFill>
                <a:latin typeface=""/>
              </a:rPr>
              <a:t>Contexto de la experiencia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5FE17CA-F30C-053E-0DA1-A40854FFB607}"/>
              </a:ext>
            </a:extLst>
          </p:cNvPr>
          <p:cNvSpPr txBox="1"/>
          <p:nvPr/>
        </p:nvSpPr>
        <p:spPr>
          <a:xfrm>
            <a:off x="938477" y="7630543"/>
            <a:ext cx="12335071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2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¿Cómo se origina la experiencia que deseo compartir? ¿Cómo se define el tema desarrollado y por qué lo considero relevante? ¿En qué contexto o situación ocurre la experiencia compartida? ¿Cuál es el origen de la experiencia?</a:t>
            </a:r>
          </a:p>
          <a:p>
            <a:endParaRPr lang="es-CL" sz="2200" b="1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s-CL" sz="2200" b="1" dirty="0">
                <a:latin typeface="Arial" panose="020B0604020202020204" pitchFamily="34" charset="0"/>
                <a:cs typeface="Arial" panose="020B0604020202020204" pitchFamily="34" charset="0"/>
              </a:rPr>
              <a:t>Puede agregar imágenes, esquemas u otras representaciones del contexto</a:t>
            </a: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200" b="1" dirty="0">
                <a:latin typeface="Arial" panose="020B0604020202020204" pitchFamily="34" charset="0"/>
                <a:cs typeface="Arial" panose="020B0604020202020204" pitchFamily="34" charset="0"/>
              </a:rPr>
              <a:t>El contenido debe respetar este espacio. </a:t>
            </a:r>
          </a:p>
          <a:p>
            <a:r>
              <a:rPr lang="es-CL" sz="2200" b="1" dirty="0">
                <a:latin typeface="Arial" panose="020B0604020202020204" pitchFamily="34" charset="0"/>
                <a:cs typeface="Arial" panose="020B0604020202020204" pitchFamily="34" charset="0"/>
              </a:rPr>
              <a:t>Fuente: Arial</a:t>
            </a:r>
          </a:p>
          <a:p>
            <a:r>
              <a:rPr lang="es-CL" sz="2200" b="1" dirty="0">
                <a:latin typeface="Arial" panose="020B0604020202020204" pitchFamily="34" charset="0"/>
                <a:cs typeface="Arial" panose="020B0604020202020204" pitchFamily="34" charset="0"/>
              </a:rPr>
              <a:t>Tamaño 20-22</a:t>
            </a: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E0FE0BD-210B-2CB2-E9EA-F5629274251C}"/>
              </a:ext>
            </a:extLst>
          </p:cNvPr>
          <p:cNvSpPr txBox="1"/>
          <p:nvPr/>
        </p:nvSpPr>
        <p:spPr>
          <a:xfrm>
            <a:off x="14008171" y="7646355"/>
            <a:ext cx="1205355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2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¿Qué propósito tiene la experiencia compartida? ¿Qué metas definimos previo al desarrollo de la experiencia?</a:t>
            </a: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200" b="1" dirty="0">
                <a:latin typeface="Arial" panose="020B0604020202020204" pitchFamily="34" charset="0"/>
                <a:cs typeface="Arial" panose="020B0604020202020204" pitchFamily="34" charset="0"/>
              </a:rPr>
              <a:t>El contenido debe respetar este espacio. </a:t>
            </a:r>
          </a:p>
          <a:p>
            <a:r>
              <a:rPr lang="es-CL" sz="2200" b="1" dirty="0">
                <a:latin typeface="Arial" panose="020B0604020202020204" pitchFamily="34" charset="0"/>
                <a:cs typeface="Arial" panose="020B0604020202020204" pitchFamily="34" charset="0"/>
              </a:rPr>
              <a:t>Fuente: Arial</a:t>
            </a:r>
          </a:p>
          <a:p>
            <a:r>
              <a:rPr lang="es-CL" sz="2200" b="1" dirty="0">
                <a:latin typeface="Arial" panose="020B0604020202020204" pitchFamily="34" charset="0"/>
                <a:cs typeface="Arial" panose="020B0604020202020204" pitchFamily="34" charset="0"/>
              </a:rPr>
              <a:t>Tamaño 20-22</a:t>
            </a: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17A0586-923A-904F-A0B8-91A33FEBF52C}"/>
              </a:ext>
            </a:extLst>
          </p:cNvPr>
          <p:cNvSpPr txBox="1"/>
          <p:nvPr/>
        </p:nvSpPr>
        <p:spPr>
          <a:xfrm>
            <a:off x="14008171" y="12119988"/>
            <a:ext cx="1205355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2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¿Quiénes participan de la experiencia? ¿Qué rol tienen las personas participantes en la experiencia compartida?</a:t>
            </a:r>
            <a:r>
              <a:rPr lang="es-CL" sz="2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200" b="1" dirty="0">
                <a:latin typeface="Arial" panose="020B0604020202020204" pitchFamily="34" charset="0"/>
                <a:cs typeface="Arial" panose="020B0604020202020204" pitchFamily="34" charset="0"/>
              </a:rPr>
              <a:t>El contenido debe respetar este espacio. </a:t>
            </a:r>
          </a:p>
          <a:p>
            <a:r>
              <a:rPr lang="es-CL" sz="2200" b="1" dirty="0">
                <a:latin typeface="Arial" panose="020B0604020202020204" pitchFamily="34" charset="0"/>
                <a:cs typeface="Arial" panose="020B0604020202020204" pitchFamily="34" charset="0"/>
              </a:rPr>
              <a:t>Fuente: Arial</a:t>
            </a:r>
          </a:p>
          <a:p>
            <a:r>
              <a:rPr lang="es-CL" sz="2200" b="1" dirty="0">
                <a:latin typeface="Arial" panose="020B0604020202020204" pitchFamily="34" charset="0"/>
                <a:cs typeface="Arial" panose="020B0604020202020204" pitchFamily="34" charset="0"/>
              </a:rPr>
              <a:t>Tamaño 20-22</a:t>
            </a: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BB2A547-FE31-89AC-673D-E443BE90FEF6}"/>
              </a:ext>
            </a:extLst>
          </p:cNvPr>
          <p:cNvSpPr txBox="1"/>
          <p:nvPr/>
        </p:nvSpPr>
        <p:spPr>
          <a:xfrm>
            <a:off x="961287" y="15642350"/>
            <a:ext cx="116836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000" b="1" dirty="0">
                <a:solidFill>
                  <a:srgbClr val="E84743"/>
                </a:solidFill>
                <a:latin typeface=""/>
              </a:rPr>
              <a:t>Descripción de la experiencia STEM +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92B1BE6-DE82-2CA8-B7C0-06D31E63AF67}"/>
              </a:ext>
            </a:extLst>
          </p:cNvPr>
          <p:cNvSpPr txBox="1"/>
          <p:nvPr/>
        </p:nvSpPr>
        <p:spPr>
          <a:xfrm>
            <a:off x="938477" y="16391017"/>
            <a:ext cx="2537909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2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¿Qué hicimos durante la experiencia? ¿Qué etapas organizan la experiencia a compartir? ¿Cómo logramos el objetivo de la experiencia? ¿Por qué esta experiencia es un ejemplo de implementación del enfoque educativo STEM+?</a:t>
            </a:r>
          </a:p>
          <a:p>
            <a:r>
              <a:rPr lang="es-CL" sz="22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Puede incluir esquemas, líneas de tiempo, entre otras.</a:t>
            </a:r>
            <a:endParaRPr lang="es-CL" sz="22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200" b="1" dirty="0">
                <a:latin typeface="Arial" panose="020B0604020202020204" pitchFamily="34" charset="0"/>
                <a:cs typeface="Arial" panose="020B0604020202020204" pitchFamily="34" charset="0"/>
              </a:rPr>
              <a:t>El contenido debe respetar este espacio. </a:t>
            </a:r>
          </a:p>
          <a:p>
            <a:r>
              <a:rPr lang="es-CL" sz="2200" b="1" dirty="0">
                <a:latin typeface="Arial" panose="020B0604020202020204" pitchFamily="34" charset="0"/>
                <a:cs typeface="Arial" panose="020B0604020202020204" pitchFamily="34" charset="0"/>
              </a:rPr>
              <a:t>Fuente: Arial</a:t>
            </a:r>
          </a:p>
          <a:p>
            <a:r>
              <a:rPr lang="es-CL" sz="2200" b="1" dirty="0">
                <a:latin typeface="Arial" panose="020B0604020202020204" pitchFamily="34" charset="0"/>
                <a:cs typeface="Arial" panose="020B0604020202020204" pitchFamily="34" charset="0"/>
              </a:rPr>
              <a:t>Tamaño 20-22</a:t>
            </a: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7AD7745-FF48-EDE4-020E-E257D9747DB3}"/>
              </a:ext>
            </a:extLst>
          </p:cNvPr>
          <p:cNvSpPr txBox="1"/>
          <p:nvPr/>
        </p:nvSpPr>
        <p:spPr>
          <a:xfrm>
            <a:off x="961287" y="20976095"/>
            <a:ext cx="251803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000" b="1" dirty="0">
                <a:solidFill>
                  <a:schemeClr val="bg1"/>
                </a:solidFill>
                <a:latin typeface=""/>
              </a:rPr>
              <a:t>Fotografías – Imágenes - Recursos</a:t>
            </a:r>
          </a:p>
          <a:p>
            <a:endParaRPr lang="es-CL" sz="3000" b="1" dirty="0">
              <a:latin typeface="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60DE720-FD0B-8DBA-F607-379866B6C3B6}"/>
              </a:ext>
            </a:extLst>
          </p:cNvPr>
          <p:cNvSpPr txBox="1"/>
          <p:nvPr/>
        </p:nvSpPr>
        <p:spPr>
          <a:xfrm>
            <a:off x="1052777" y="26689666"/>
            <a:ext cx="122551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000" b="1" dirty="0">
                <a:solidFill>
                  <a:srgbClr val="E84743"/>
                </a:solidFill>
                <a:latin typeface=""/>
              </a:rPr>
              <a:t>Aprendizajes obtenidos </a:t>
            </a:r>
            <a:r>
              <a:rPr lang="es-CL" sz="2000" dirty="0">
                <a:solidFill>
                  <a:srgbClr val="E847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(conclusiones </a:t>
            </a:r>
            <a:r>
              <a:rPr lang="es-CL" sz="2000" dirty="0">
                <a:solidFill>
                  <a:srgbClr val="E84743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en el marco del enfoque educativo STEM+</a:t>
            </a:r>
            <a:r>
              <a:rPr lang="es-CL" sz="2000" dirty="0">
                <a:solidFill>
                  <a:srgbClr val="E8474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dirty="0">
                <a:solidFill>
                  <a:srgbClr val="E847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1F03A5A7-711F-3EFF-63B4-42CEA2C2ED5F}"/>
              </a:ext>
            </a:extLst>
          </p:cNvPr>
          <p:cNvSpPr txBox="1"/>
          <p:nvPr/>
        </p:nvSpPr>
        <p:spPr>
          <a:xfrm>
            <a:off x="14020998" y="26718241"/>
            <a:ext cx="113524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000" b="1" dirty="0">
                <a:solidFill>
                  <a:srgbClr val="E84743"/>
                </a:solidFill>
                <a:latin typeface=""/>
              </a:rPr>
              <a:t>Proyecciones 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38D39D1-F4B8-9748-AD4E-442CD495FDF1}"/>
              </a:ext>
            </a:extLst>
          </p:cNvPr>
          <p:cNvSpPr txBox="1"/>
          <p:nvPr/>
        </p:nvSpPr>
        <p:spPr>
          <a:xfrm>
            <a:off x="13855408" y="6808158"/>
            <a:ext cx="116836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000" b="1" dirty="0">
                <a:solidFill>
                  <a:schemeClr val="bg1"/>
                </a:solidFill>
                <a:latin typeface=""/>
              </a:rPr>
              <a:t>Objetivos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172BB190-B0EC-A5F1-89FE-AB943A9D463A}"/>
              </a:ext>
            </a:extLst>
          </p:cNvPr>
          <p:cNvSpPr txBox="1"/>
          <p:nvPr/>
        </p:nvSpPr>
        <p:spPr>
          <a:xfrm>
            <a:off x="13855408" y="27515247"/>
            <a:ext cx="1218571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2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¿Qué desafíos están asociados a la continuidad, mejora o próxima implementación de la experiencia compartida? ¿Qué nuevas oportunidades se abren a partir de esta experiencia?</a:t>
            </a: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200" b="1" dirty="0">
                <a:latin typeface="Arial" panose="020B0604020202020204" pitchFamily="34" charset="0"/>
                <a:cs typeface="Arial" panose="020B0604020202020204" pitchFamily="34" charset="0"/>
              </a:rPr>
              <a:t>El contenido debe respetar este espacio. </a:t>
            </a:r>
          </a:p>
          <a:p>
            <a:r>
              <a:rPr lang="es-CL" sz="2200" b="1" dirty="0">
                <a:latin typeface="Arial" panose="020B0604020202020204" pitchFamily="34" charset="0"/>
                <a:cs typeface="Arial" panose="020B0604020202020204" pitchFamily="34" charset="0"/>
              </a:rPr>
              <a:t>Fuente: Arial</a:t>
            </a:r>
          </a:p>
          <a:p>
            <a:r>
              <a:rPr lang="es-CL" sz="2200" b="1" dirty="0">
                <a:latin typeface="Arial" panose="020B0604020202020204" pitchFamily="34" charset="0"/>
                <a:cs typeface="Arial" panose="020B0604020202020204" pitchFamily="34" charset="0"/>
              </a:rPr>
              <a:t>Tamaño 20-22</a:t>
            </a: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D2CD6BD-32BE-F417-E238-6718ABE77F67}"/>
              </a:ext>
            </a:extLst>
          </p:cNvPr>
          <p:cNvSpPr txBox="1"/>
          <p:nvPr/>
        </p:nvSpPr>
        <p:spPr>
          <a:xfrm>
            <a:off x="961287" y="27532720"/>
            <a:ext cx="12255111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2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¿Qué aprendizajes nos llevamos de esta experiencia? ¿Qué significa esta experiencia para la innovación educativa? ¿Cómo la experiencia contribuye al desarrollo personal o de mi comunidad?</a:t>
            </a: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200" b="1" dirty="0">
                <a:latin typeface="Arial" panose="020B0604020202020204" pitchFamily="34" charset="0"/>
                <a:cs typeface="Arial" panose="020B0604020202020204" pitchFamily="34" charset="0"/>
              </a:rPr>
              <a:t>El contenido debe respetar este espacio. </a:t>
            </a:r>
          </a:p>
          <a:p>
            <a:r>
              <a:rPr lang="es-CL" sz="2200" b="1" dirty="0">
                <a:latin typeface="Arial" panose="020B0604020202020204" pitchFamily="34" charset="0"/>
                <a:cs typeface="Arial" panose="020B0604020202020204" pitchFamily="34" charset="0"/>
              </a:rPr>
              <a:t>Fuente: Arial</a:t>
            </a:r>
          </a:p>
          <a:p>
            <a:r>
              <a:rPr lang="es-CL" sz="2200" b="1" dirty="0">
                <a:latin typeface="Arial" panose="020B0604020202020204" pitchFamily="34" charset="0"/>
                <a:cs typeface="Arial" panose="020B0604020202020204" pitchFamily="34" charset="0"/>
              </a:rPr>
              <a:t>Tamaño 20-22</a:t>
            </a: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DBF438A-C56B-2526-4843-6D63AED87048}"/>
              </a:ext>
            </a:extLst>
          </p:cNvPr>
          <p:cNvSpPr txBox="1"/>
          <p:nvPr/>
        </p:nvSpPr>
        <p:spPr>
          <a:xfrm>
            <a:off x="14020998" y="11393236"/>
            <a:ext cx="116836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000" b="1" dirty="0">
                <a:solidFill>
                  <a:srgbClr val="E84743"/>
                </a:solidFill>
                <a:latin typeface=""/>
              </a:rPr>
              <a:t>Participantes de la experiencia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646A4D1-2061-2C24-0F68-CE6C92295EB0}"/>
              </a:ext>
            </a:extLst>
          </p:cNvPr>
          <p:cNvSpPr txBox="1"/>
          <p:nvPr/>
        </p:nvSpPr>
        <p:spPr>
          <a:xfrm>
            <a:off x="938477" y="4503104"/>
            <a:ext cx="26532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>
                <a:solidFill>
                  <a:srgbClr val="E84743"/>
                </a:solidFill>
                <a:latin typeface=""/>
              </a:rPr>
              <a:t>QR</a:t>
            </a:r>
          </a:p>
          <a:p>
            <a:pPr algn="ctr"/>
            <a:r>
              <a:rPr lang="es-CL" sz="2800" b="1" dirty="0">
                <a:solidFill>
                  <a:srgbClr val="E84743"/>
                </a:solidFill>
                <a:latin typeface=""/>
              </a:rPr>
              <a:t>Redes o información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E595BBE-7ABC-567D-16FE-3591822CFE30}"/>
              </a:ext>
            </a:extLst>
          </p:cNvPr>
          <p:cNvSpPr txBox="1"/>
          <p:nvPr/>
        </p:nvSpPr>
        <p:spPr>
          <a:xfrm>
            <a:off x="1052777" y="34019650"/>
            <a:ext cx="237706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000" b="1" dirty="0">
                <a:solidFill>
                  <a:schemeClr val="bg1"/>
                </a:solidFill>
                <a:latin typeface=""/>
              </a:rPr>
              <a:t>Información de contacto / Sitio web/ Redes sociales 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6199E0BD-ADE0-0F0E-99F1-BF452BFC535A}"/>
              </a:ext>
            </a:extLst>
          </p:cNvPr>
          <p:cNvSpPr txBox="1"/>
          <p:nvPr/>
        </p:nvSpPr>
        <p:spPr>
          <a:xfrm>
            <a:off x="1086579" y="21927573"/>
            <a:ext cx="96830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200" b="1" kern="100" dirty="0">
                <a:latin typeface="Arial" panose="020B0604020202020204" pitchFamily="34" charset="0"/>
                <a:cs typeface="Arial" panose="020B0604020202020204" pitchFamily="34" charset="0"/>
              </a:rPr>
              <a:t>AQUÍ INSERTE IMÁGENES, FIGURAS, FOTOGRAFÍAS, ENTRE OTRAS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9D3F3CE-6A48-E7F1-6D97-BF294D2D8AE4}"/>
              </a:ext>
            </a:extLst>
          </p:cNvPr>
          <p:cNvSpPr txBox="1"/>
          <p:nvPr/>
        </p:nvSpPr>
        <p:spPr>
          <a:xfrm>
            <a:off x="1052777" y="22342872"/>
            <a:ext cx="2353950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/>
              <a:t>Recuerda eliminar todos los textos de ejemplo que aparecen en esta plantilla de póster (por ejemplo, “Aquí inserte imágenes”, “Describa su experiencia”, etc.). Estos textos son solo orientativos y deben ser reemplazados por el contenido original de tu experiencia.</a:t>
            </a:r>
          </a:p>
          <a:p>
            <a:r>
              <a:rPr lang="es-MX" sz="4000" dirty="0"/>
              <a:t>Antes de enviar tu póster, asegúrate de que todas las secciones estén completas y personalizadas con tu propia información.</a:t>
            </a:r>
          </a:p>
        </p:txBody>
      </p:sp>
    </p:spTree>
    <p:extLst>
      <p:ext uri="{BB962C8B-B14F-4D97-AF65-F5344CB8AC3E}">
        <p14:creationId xmlns:p14="http://schemas.microsoft.com/office/powerpoint/2010/main" val="14337286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412</Words>
  <Application>Microsoft Macintosh PowerPoint</Application>
  <PresentationFormat>Personalizado</PresentationFormat>
  <Paragraphs>88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Office  Chile</dc:creator>
  <cp:lastModifiedBy>Fernanda Pizarro Mella</cp:lastModifiedBy>
  <cp:revision>8</cp:revision>
  <dcterms:created xsi:type="dcterms:W3CDTF">2024-08-20T03:27:17Z</dcterms:created>
  <dcterms:modified xsi:type="dcterms:W3CDTF">2025-08-06T20:52:05Z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2024-08-20T03:54:03Z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156e6b59-223c-4763-8fee-21fb5473c4ec</vt:lpwstr>
  </property>
  <property fmtid="{D5CDD505-2E9C-101B-9397-08002B2CF9AE}" pid="7" name="MSIP_Label_defa4170-0d19-0005-0004-bc88714345d2_ActionId">
    <vt:lpwstr>8ba8b593-c924-40a0-a1d4-f64ac11d6ad3</vt:lpwstr>
  </property>
  <property fmtid="{D5CDD505-2E9C-101B-9397-08002B2CF9AE}" pid="8" name="MSIP_Label_defa4170-0d19-0005-0004-bc88714345d2_ContentBits">
    <vt:lpwstr>0</vt:lpwstr>
  </property>
</Properties>
</file>